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9" r:id="rId2"/>
    <p:sldId id="270" r:id="rId3"/>
    <p:sldId id="271" r:id="rId4"/>
  </p:sldIdLst>
  <p:sldSz cx="7559675" cy="10691813"/>
  <p:notesSz cx="10234613" cy="710406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BEA"/>
    <a:srgbClr val="4138F6"/>
    <a:srgbClr val="5D4EBA"/>
    <a:srgbClr val="5B9BD5"/>
    <a:srgbClr val="FFEEF1"/>
    <a:srgbClr val="202020"/>
    <a:srgbClr val="323232"/>
    <a:srgbClr val="CC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7" autoAdjust="0"/>
  </p:normalViewPr>
  <p:slideViewPr>
    <p:cSldViewPr snapToGrid="0">
      <p:cViewPr>
        <p:scale>
          <a:sx n="100" d="100"/>
          <a:sy n="100" d="100"/>
        </p:scale>
        <p:origin x="-1182" y="2976"/>
      </p:cViewPr>
      <p:guideLst>
        <p:guide orient="horz" pos="3367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79755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328DE-80BF-4394-B3CC-0AE3857AF2D0}" type="datetimeFigureOut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746875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797550" y="6746875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930E1-44B2-4064-93D6-1CE69E5E1E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9306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861" cy="3564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797066" y="0"/>
            <a:ext cx="4434861" cy="3564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69542" y="887968"/>
            <a:ext cx="1695212" cy="239751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023430" y="3418677"/>
            <a:ext cx="8187436" cy="2797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747325"/>
            <a:ext cx="4434861" cy="3564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797066" y="6747325"/>
            <a:ext cx="4434861" cy="3564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3656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268788" y="887413"/>
            <a:ext cx="1695450" cy="2398712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694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9797" y="1750478"/>
            <a:ext cx="6521088" cy="3722736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19797" y="5616777"/>
            <a:ext cx="6521088" cy="2581163"/>
          </a:xfrm>
        </p:spPr>
        <p:txBody>
          <a:bodyPr/>
          <a:lstStyle>
            <a:lvl1pPr marL="0" indent="0" algn="ctr">
              <a:buNone/>
              <a:defRPr sz="198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8460" indent="0" algn="ctr">
              <a:buNone/>
              <a:defRPr sz="1655"/>
            </a:lvl2pPr>
            <a:lvl3pPr marL="755650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90395" indent="0" algn="ctr">
              <a:buNone/>
              <a:defRPr sz="1325"/>
            </a:lvl6pPr>
            <a:lvl7pPr marL="2268220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4505" indent="0" algn="ctr">
              <a:buNone/>
              <a:defRPr sz="1325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D262-90AA-492D-8B11-82F3B595CA0B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9797" y="509896"/>
            <a:ext cx="6521088" cy="9121693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B3CC6-4EDF-445A-BBF0-CF668D294DFC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919A-34C6-4DBD-9828-C8BD84504A42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9797" y="307918"/>
            <a:ext cx="6521088" cy="206681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9797" y="2654429"/>
            <a:ext cx="6521088" cy="6977159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35BD4-BD41-4F16-A679-02BAE09E5742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fld id="{7D9BB5D0-35E4-459D-AEF3-FE4D7C45CC19}" type="slidenum">
              <a:rPr lang="zh-CN" altLang="en-US" smtClean="0"/>
              <a:pPr/>
              <a:t>‹#›</a:t>
            </a:fld>
            <a:r>
              <a:rPr lang="zh-CN" altLang="en-US" dirty="0" smtClean="0"/>
              <a:t>页 共</a:t>
            </a:r>
            <a:r>
              <a:rPr lang="en-US" altLang="zh-CN" dirty="0" smtClean="0"/>
              <a:t>10</a:t>
            </a:r>
            <a:r>
              <a:rPr lang="zh-CN" altLang="en-US" dirty="0" smtClean="0"/>
              <a:t>页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9797" y="4613816"/>
            <a:ext cx="6521088" cy="4336591"/>
          </a:xfrm>
        </p:spPr>
        <p:txBody>
          <a:bodyPr anchor="t" anchorCtr="0"/>
          <a:lstStyle>
            <a:lvl1pPr>
              <a:defRPr sz="397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19797" y="2685122"/>
            <a:ext cx="6521088" cy="1719785"/>
          </a:xfrm>
        </p:spPr>
        <p:txBody>
          <a:bodyPr lIns="144145" anchor="b" anchorCtr="0"/>
          <a:lstStyle>
            <a:lvl1pPr marL="0" indent="0">
              <a:buNone/>
              <a:defRPr sz="198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8460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565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9039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22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450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A948-E9F0-4AF0-9097-52821C64F76E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9797" y="2846507"/>
            <a:ext cx="3213290" cy="67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827595" y="2846507"/>
            <a:ext cx="3213290" cy="67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2FD9-3331-4FBD-8873-8F8BD11EFFE7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979" y="569301"/>
            <a:ext cx="6521088" cy="1247512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20585" y="2310868"/>
            <a:ext cx="3237704" cy="1284146"/>
          </a:xfrm>
        </p:spPr>
        <p:txBody>
          <a:bodyPr anchor="ctr" anchorCtr="0"/>
          <a:lstStyle>
            <a:lvl1pPr marL="0" indent="0">
              <a:buNone/>
              <a:defRPr sz="2650">
                <a:solidFill>
                  <a:srgbClr val="0070C0"/>
                </a:solidFill>
              </a:defRPr>
            </a:lvl1pPr>
            <a:lvl2pPr marL="378460" indent="0">
              <a:buNone/>
              <a:defRPr sz="1985"/>
            </a:lvl2pPr>
            <a:lvl3pPr marL="755650" indent="0">
              <a:buNone/>
              <a:defRPr sz="1655"/>
            </a:lvl3pPr>
            <a:lvl4pPr marL="1134110" indent="0">
              <a:buNone/>
              <a:defRPr sz="1490"/>
            </a:lvl4pPr>
            <a:lvl5pPr marL="1511935" indent="0">
              <a:buNone/>
              <a:defRPr sz="1490"/>
            </a:lvl5pPr>
            <a:lvl6pPr marL="1890395" indent="0">
              <a:buNone/>
              <a:defRPr sz="1490"/>
            </a:lvl6pPr>
            <a:lvl7pPr marL="2268220" indent="0">
              <a:buNone/>
              <a:defRPr sz="1490"/>
            </a:lvl7pPr>
            <a:lvl8pPr marL="2646045" indent="0">
              <a:buNone/>
              <a:defRPr sz="1490"/>
            </a:lvl8pPr>
            <a:lvl9pPr marL="3024505" indent="0">
              <a:buNone/>
              <a:defRPr sz="149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9797" y="3693033"/>
            <a:ext cx="3238492" cy="5957367"/>
          </a:xfrm>
        </p:spPr>
        <p:txBody>
          <a:bodyPr/>
          <a:lstStyle>
            <a:lvl1pPr>
              <a:defRPr sz="2315"/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879968" y="2310868"/>
            <a:ext cx="3160917" cy="1284146"/>
          </a:xfrm>
        </p:spPr>
        <p:txBody>
          <a:bodyPr anchor="ctr" anchorCtr="0"/>
          <a:lstStyle>
            <a:lvl1pPr marL="0" indent="0">
              <a:buNone/>
              <a:defRPr sz="2650">
                <a:solidFill>
                  <a:srgbClr val="0070C0"/>
                </a:solidFill>
              </a:defRPr>
            </a:lvl1pPr>
            <a:lvl2pPr marL="378460" indent="0">
              <a:buNone/>
              <a:defRPr sz="1985"/>
            </a:lvl2pPr>
            <a:lvl3pPr marL="755650" indent="0">
              <a:buNone/>
              <a:defRPr sz="1655"/>
            </a:lvl3pPr>
            <a:lvl4pPr marL="1134110" indent="0">
              <a:buNone/>
              <a:defRPr sz="1490"/>
            </a:lvl4pPr>
            <a:lvl5pPr marL="1511935" indent="0">
              <a:buNone/>
              <a:defRPr sz="1490"/>
            </a:lvl5pPr>
            <a:lvl6pPr marL="1890395" indent="0">
              <a:buNone/>
              <a:defRPr sz="1490"/>
            </a:lvl6pPr>
            <a:lvl7pPr marL="2268220" indent="0">
              <a:buNone/>
              <a:defRPr sz="1490"/>
            </a:lvl7pPr>
            <a:lvl8pPr marL="2646045" indent="0">
              <a:buNone/>
              <a:defRPr sz="1490"/>
            </a:lvl8pPr>
            <a:lvl9pPr marL="3024505" indent="0">
              <a:buNone/>
              <a:defRPr sz="149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879968" y="3693033"/>
            <a:ext cx="3160917" cy="5957367"/>
          </a:xfrm>
        </p:spPr>
        <p:txBody>
          <a:bodyPr/>
          <a:lstStyle>
            <a:lvl1pPr>
              <a:defRPr sz="2315"/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60B4-4159-4E2B-9668-4A7A0BD9451B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9797" y="307918"/>
            <a:ext cx="6521088" cy="206681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CA83-B550-4827-B067-D9691E9E0FEB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 +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-7875" y="-2970"/>
            <a:ext cx="4351723" cy="10698905"/>
          </a:xfrm>
          <a:noFill/>
        </p:spPr>
        <p:txBody>
          <a:bodyPr lIns="252095" tIns="144145"/>
          <a:lstStyle>
            <a:lvl1pPr marL="0" indent="0" algn="ctr">
              <a:buNone/>
              <a:defRPr sz="149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8460" indent="0">
              <a:buNone/>
              <a:defRPr sz="2315"/>
            </a:lvl2pPr>
            <a:lvl3pPr marL="755650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90395" indent="0">
              <a:buNone/>
              <a:defRPr sz="1655"/>
            </a:lvl6pPr>
            <a:lvl7pPr marL="2268220" indent="0">
              <a:buNone/>
              <a:defRPr sz="1655"/>
            </a:lvl7pPr>
            <a:lvl8pPr marL="2646045" indent="0">
              <a:buNone/>
              <a:defRPr sz="1655"/>
            </a:lvl8pPr>
            <a:lvl9pPr marL="3024505" indent="0">
              <a:buNone/>
              <a:defRPr sz="1655"/>
            </a:lvl9pPr>
          </a:lstStyle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58067" y="712864"/>
            <a:ext cx="2723814" cy="1645528"/>
          </a:xfrm>
        </p:spPr>
        <p:txBody>
          <a:bodyPr anchor="b" anchorCtr="0"/>
          <a:lstStyle>
            <a:lvl1pPr>
              <a:defRPr sz="265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57673" y="2641558"/>
            <a:ext cx="2724602" cy="6986070"/>
          </a:xfrm>
        </p:spPr>
        <p:txBody>
          <a:bodyPr/>
          <a:lstStyle>
            <a:lvl1pPr marL="0" indent="0">
              <a:buNone/>
              <a:defRPr sz="2315">
                <a:solidFill>
                  <a:schemeClr val="tx1"/>
                </a:solidFill>
              </a:defRPr>
            </a:lvl1pPr>
            <a:lvl2pPr marL="378460" indent="0">
              <a:buNone/>
              <a:defRPr sz="1490"/>
            </a:lvl2pPr>
            <a:lvl3pPr marL="755650" indent="0">
              <a:buNone/>
              <a:defRPr sz="1325"/>
            </a:lvl3pPr>
            <a:lvl4pPr marL="1134110" indent="0">
              <a:buNone/>
              <a:defRPr sz="1160"/>
            </a:lvl4pPr>
            <a:lvl5pPr marL="1511935" indent="0">
              <a:buNone/>
              <a:defRPr sz="1160"/>
            </a:lvl5pPr>
            <a:lvl6pPr marL="1890395" indent="0">
              <a:buNone/>
              <a:defRPr sz="1160"/>
            </a:lvl6pPr>
            <a:lvl7pPr marL="2268220" indent="0">
              <a:buNone/>
              <a:defRPr sz="1160"/>
            </a:lvl7pPr>
            <a:lvl8pPr marL="2646045" indent="0">
              <a:buNone/>
              <a:defRPr sz="1160"/>
            </a:lvl8pPr>
            <a:lvl9pPr marL="3024505" indent="0">
              <a:buNone/>
              <a:defRPr sz="116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123E-9D8C-4A51-B393-02E5AE25E3ED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文本 + 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214471" y="-11881"/>
            <a:ext cx="4351723" cy="10698905"/>
          </a:xfrm>
          <a:noFill/>
        </p:spPr>
        <p:txBody>
          <a:bodyPr lIns="252095" tIns="144145"/>
          <a:lstStyle>
            <a:lvl1pPr marL="0" indent="0" algn="ctr">
              <a:buNone/>
              <a:defRPr sz="149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8460" indent="0">
              <a:buNone/>
              <a:defRPr sz="2315"/>
            </a:lvl2pPr>
            <a:lvl3pPr marL="755650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90395" indent="0">
              <a:buNone/>
              <a:defRPr sz="1655"/>
            </a:lvl6pPr>
            <a:lvl7pPr marL="2268220" indent="0">
              <a:buNone/>
              <a:defRPr sz="1655"/>
            </a:lvl7pPr>
            <a:lvl8pPr marL="2646045" indent="0">
              <a:buNone/>
              <a:defRPr sz="1655"/>
            </a:lvl8pPr>
            <a:lvl9pPr marL="3024505" indent="0">
              <a:buNone/>
              <a:defRPr sz="1655"/>
            </a:lvl9pPr>
          </a:lstStyle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3991" y="712864"/>
            <a:ext cx="2654114" cy="1645528"/>
          </a:xfrm>
        </p:spPr>
        <p:txBody>
          <a:bodyPr anchor="t" anchorCtr="0"/>
          <a:lstStyle>
            <a:lvl1pPr>
              <a:defRPr sz="265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53991" y="2641558"/>
            <a:ext cx="2654508" cy="6986070"/>
          </a:xfrm>
        </p:spPr>
        <p:txBody>
          <a:bodyPr/>
          <a:lstStyle>
            <a:lvl1pPr marL="0" indent="0">
              <a:buNone/>
              <a:defRPr sz="2315">
                <a:solidFill>
                  <a:schemeClr val="tx1"/>
                </a:solidFill>
              </a:defRPr>
            </a:lvl1pPr>
            <a:lvl2pPr marL="378460" indent="0">
              <a:buNone/>
              <a:defRPr sz="1490"/>
            </a:lvl2pPr>
            <a:lvl3pPr marL="755650" indent="0">
              <a:buNone/>
              <a:defRPr sz="1325"/>
            </a:lvl3pPr>
            <a:lvl4pPr marL="1134110" indent="0">
              <a:buNone/>
              <a:defRPr sz="1160"/>
            </a:lvl4pPr>
            <a:lvl5pPr marL="1511935" indent="0">
              <a:buNone/>
              <a:defRPr sz="1160"/>
            </a:lvl5pPr>
            <a:lvl6pPr marL="1890395" indent="0">
              <a:buNone/>
              <a:defRPr sz="1160"/>
            </a:lvl6pPr>
            <a:lvl7pPr marL="2268220" indent="0">
              <a:buNone/>
              <a:defRPr sz="1160"/>
            </a:lvl7pPr>
            <a:lvl8pPr marL="2646045" indent="0">
              <a:buNone/>
              <a:defRPr sz="1160"/>
            </a:lvl8pPr>
            <a:lvl9pPr marL="3024505" indent="0">
              <a:buNone/>
              <a:defRPr sz="116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23141-6D85-4CEC-8E99-594F1ADD1D21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CCD2-6B5E-4203-93E8-D25455D27744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竖排标题 1"/>
          <p:cNvSpPr>
            <a:spLocks noGrp="1"/>
          </p:cNvSpPr>
          <p:nvPr>
            <p:ph type="title" orient="vert"/>
          </p:nvPr>
        </p:nvSpPr>
        <p:spPr>
          <a:xfrm>
            <a:off x="5410613" y="569301"/>
            <a:ext cx="1630272" cy="906179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19797" y="569301"/>
            <a:ext cx="4796307" cy="906179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19797" y="569301"/>
            <a:ext cx="6521088" cy="2066813"/>
          </a:xfrm>
          <a:prstGeom prst="rect">
            <a:avLst/>
          </a:prstGeom>
          <a:effectLst>
            <a:outerShdw blurRad="88900" dist="101600" dir="5400000" algn="ctr" rotWithShape="0">
              <a:srgbClr val="000000">
                <a:alpha val="2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19797" y="2846507"/>
            <a:ext cx="6521088" cy="67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19797" y="9910794"/>
            <a:ext cx="1701153" cy="569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5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fld id="{4D3E927B-558D-41E7-9852-2BC533331849}" type="datetime1">
              <a:rPr lang="zh-CN" altLang="en-US" smtClean="0"/>
              <a:t>2019/12/3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504476" y="9910794"/>
            <a:ext cx="2551730" cy="569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5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5339732" y="9910794"/>
            <a:ext cx="1701153" cy="569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5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755650" rtl="0" eaLnBrk="1" latinLnBrk="0" hangingPunct="1">
        <a:lnSpc>
          <a:spcPct val="90000"/>
        </a:lnSpc>
        <a:spcBef>
          <a:spcPct val="0"/>
        </a:spcBef>
        <a:buNone/>
        <a:defRPr sz="3310" kern="1200">
          <a:solidFill>
            <a:srgbClr val="202020"/>
          </a:solidFill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189230" indent="-189230" algn="l" defTabSz="755650" rtl="0" eaLnBrk="1" latinLnBrk="0" hangingPunct="1">
        <a:lnSpc>
          <a:spcPct val="120000"/>
        </a:lnSpc>
        <a:spcBef>
          <a:spcPts val="825"/>
        </a:spcBef>
        <a:buSzPct val="75000"/>
        <a:buFont typeface="Arial" panose="020B0604020202020204" pitchFamily="34" charset="0"/>
        <a:buChar char="•"/>
        <a:defRPr sz="2315" kern="1200">
          <a:solidFill>
            <a:schemeClr val="tx1">
              <a:lumMod val="85000"/>
              <a:lumOff val="15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476250" indent="-189230" algn="l" defTabSz="755650" rtl="0" eaLnBrk="1" fontAlgn="auto" latinLnBrk="0" hangingPunct="1">
        <a:lnSpc>
          <a:spcPct val="120000"/>
        </a:lnSpc>
        <a:spcBef>
          <a:spcPct val="83000"/>
        </a:spcBef>
        <a:buSzPct val="75000"/>
        <a:buFont typeface="Arial" panose="020B0604020202020204" pitchFamily="34" charset="0"/>
        <a:buChar char="•"/>
        <a:defRPr sz="1820" kern="1200">
          <a:solidFill>
            <a:schemeClr val="tx1">
              <a:lumMod val="75000"/>
              <a:lumOff val="25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833120" indent="-189230" algn="l" defTabSz="755650" rtl="0" eaLnBrk="1" fontAlgn="auto" latinLnBrk="0" hangingPunct="1">
        <a:lnSpc>
          <a:spcPct val="120000"/>
        </a:lnSpc>
        <a:spcBef>
          <a:spcPct val="83000"/>
        </a:spcBef>
        <a:buSzPct val="75000"/>
        <a:buFont typeface="Arial" panose="020B0604020202020204" pitchFamily="34" charset="0"/>
        <a:buChar char="‒"/>
        <a:defRPr sz="1655" kern="1200">
          <a:solidFill>
            <a:schemeClr val="tx1">
              <a:lumMod val="65000"/>
              <a:lumOff val="35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250315" indent="-189230" algn="l" defTabSz="755650" rtl="0" eaLnBrk="1" fontAlgn="auto" latinLnBrk="0" hangingPunct="1">
        <a:lnSpc>
          <a:spcPct val="100000"/>
        </a:lnSpc>
        <a:spcBef>
          <a:spcPct val="83000"/>
        </a:spcBef>
        <a:buSzPct val="75000"/>
        <a:buFont typeface="Arial" panose="020B0604020202020204" pitchFamily="34" charset="0"/>
        <a:buChar char="˃"/>
        <a:defRPr sz="1490" kern="1200">
          <a:solidFill>
            <a:schemeClr val="tx1">
              <a:lumMod val="50000"/>
              <a:lumOff val="5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1607185" indent="-189230" algn="l" defTabSz="755650" rtl="0" eaLnBrk="1" fontAlgn="auto" latinLnBrk="0" hangingPunct="1">
        <a:lnSpc>
          <a:spcPct val="90000"/>
        </a:lnSpc>
        <a:spcBef>
          <a:spcPct val="83000"/>
        </a:spcBef>
        <a:buSzPct val="75000"/>
        <a:buFont typeface="Arial" panose="020B0604020202020204" pitchFamily="34" charset="0"/>
        <a:buChar char="˃"/>
        <a:defRPr sz="1490" kern="1200">
          <a:solidFill>
            <a:schemeClr val="tx1">
              <a:lumMod val="50000"/>
              <a:lumOff val="5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078990" indent="-189230" algn="l" defTabSz="755650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5650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5275" indent="-189230" algn="l" defTabSz="755650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00" indent="-189230" algn="l" defTabSz="755650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846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9039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822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450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1590675"/>
            <a:ext cx="3600450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95925" y="2619375"/>
            <a:ext cx="1638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+mj-ea"/>
                <a:ea typeface="+mj-ea"/>
              </a:rPr>
              <a:t>编号：</a:t>
            </a:r>
            <a:r>
              <a:rPr lang="en-US" altLang="zh-CN" sz="1400" dirty="0" smtClean="0">
                <a:latin typeface="+mj-ea"/>
                <a:ea typeface="+mj-ea"/>
              </a:rPr>
              <a:t>CZ-PPT-XXX</a:t>
            </a:r>
            <a:endParaRPr lang="en-US" altLang="zh-CN" sz="1400" dirty="0">
              <a:latin typeface="+mj-ea"/>
              <a:ea typeface="+mj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28432" y="4800600"/>
            <a:ext cx="90281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zh-CN" altLang="en-US" sz="2800" b="1" dirty="0" smtClean="0"/>
              <a:t>标题</a:t>
            </a:r>
            <a:endParaRPr lang="zh-CN" alt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136598" y="5926296"/>
            <a:ext cx="3286477" cy="338554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zh-CN" altLang="en-US" sz="1600" b="1" dirty="0"/>
              <a:t>新兴县咖啡集成电路设计</a:t>
            </a:r>
            <a:r>
              <a:rPr lang="zh-CN" altLang="en-US" sz="1600" b="1" dirty="0" smtClean="0"/>
              <a:t>有限公司</a:t>
            </a:r>
            <a:endParaRPr lang="zh-CN" alt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971059" y="6352346"/>
            <a:ext cx="1617559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altLang="zh-CN" dirty="0" smtClean="0">
                <a:solidFill>
                  <a:srgbClr val="0000FF"/>
                </a:solidFill>
              </a:rPr>
              <a:t>www.caffz.com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3212" y="7621746"/>
            <a:ext cx="1353256" cy="338554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zh-CN" altLang="en-US" sz="1600" b="1" dirty="0" smtClean="0"/>
              <a:t>负责人：</a:t>
            </a:r>
            <a:r>
              <a:rPr lang="en-US" altLang="zh-CN" sz="1600" b="1" dirty="0" smtClean="0"/>
              <a:t>XXX</a:t>
            </a:r>
            <a:endParaRPr lang="zh-CN" altLang="en-US" sz="1600" b="1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fld id="{7D9BB5D0-35E4-459D-AEF3-FE4D7C45CC19}" type="slidenum">
              <a:rPr lang="zh-CN" altLang="en-US" smtClean="0"/>
              <a:pPr/>
              <a:t>1</a:t>
            </a:fld>
            <a:r>
              <a:rPr lang="zh-CN" altLang="en-US" dirty="0" smtClean="0"/>
              <a:t>页 共</a:t>
            </a:r>
            <a:r>
              <a:rPr lang="en-US" altLang="zh-CN" dirty="0" smtClean="0"/>
              <a:t>10</a:t>
            </a:r>
            <a:r>
              <a:rPr lang="zh-CN" altLang="en-US" dirty="0" smtClean="0"/>
              <a:t>页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5788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9797" y="2930195"/>
            <a:ext cx="6521088" cy="4370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400" dirty="0" smtClean="0">
                <a:latin typeface="宋体" pitchFamily="2" charset="-122"/>
                <a:ea typeface="宋体" pitchFamily="2" charset="-122"/>
              </a:rPr>
              <a:t>正文：</a:t>
            </a:r>
            <a:endParaRPr lang="zh-CN" altLang="en-US" sz="14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en-US" altLang="zh-CN" dirty="0"/>
              <a:t>1</a:t>
            </a:r>
            <a:r>
              <a:rPr lang="zh-CN" altLang="en-US" dirty="0" smtClean="0"/>
              <a:t>页 共</a:t>
            </a:r>
            <a:r>
              <a:rPr lang="en-US" altLang="zh-CN" dirty="0" smtClean="0"/>
              <a:t>2</a:t>
            </a:r>
            <a:r>
              <a:rPr lang="zh-CN" altLang="en-US" dirty="0" smtClean="0"/>
              <a:t>页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28432" y="1314450"/>
            <a:ext cx="90281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zh-CN" altLang="en-US" sz="2800" b="1" dirty="0" smtClean="0"/>
              <a:t>标题</a:t>
            </a:r>
            <a:endParaRPr lang="zh-CN" alt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64807" y="305346"/>
            <a:ext cx="930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+mj-ea"/>
                <a:ea typeface="+mj-ea"/>
              </a:rPr>
              <a:t>咖啡集成</a:t>
            </a:r>
            <a:endParaRPr lang="en-US" altLang="zh-CN" sz="1400" dirty="0">
              <a:latin typeface="+mj-ea"/>
              <a:ea typeface="+mj-ea"/>
            </a:endParaRPr>
          </a:p>
        </p:txBody>
      </p:sp>
      <p:pic>
        <p:nvPicPr>
          <p:cNvPr id="7" name="Picture 2" descr="E:\ps素材\LOGO\LOGO\compan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770" y="332412"/>
            <a:ext cx="827086" cy="280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495925" y="2057400"/>
            <a:ext cx="1638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+mj-ea"/>
                <a:ea typeface="+mj-ea"/>
              </a:rPr>
              <a:t>编号：</a:t>
            </a:r>
            <a:r>
              <a:rPr lang="en-US" altLang="zh-CN" sz="1400" dirty="0" smtClean="0">
                <a:latin typeface="+mj-ea"/>
                <a:ea typeface="+mj-ea"/>
              </a:rPr>
              <a:t>CZ-</a:t>
            </a:r>
            <a:r>
              <a:rPr lang="en-US" altLang="zh-CN" sz="1400" dirty="0">
                <a:latin typeface="+mj-ea"/>
              </a:rPr>
              <a:t>PPT</a:t>
            </a:r>
            <a:r>
              <a:rPr lang="en-US" altLang="zh-CN" sz="1400" dirty="0" smtClean="0">
                <a:latin typeface="+mj-ea"/>
                <a:ea typeface="+mj-ea"/>
              </a:rPr>
              <a:t>-XXX</a:t>
            </a:r>
            <a:endParaRPr lang="en-US" altLang="zh-CN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3893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9797" y="1269375"/>
            <a:ext cx="6521088" cy="93685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400" dirty="0" smtClean="0">
                <a:latin typeface="宋体" pitchFamily="2" charset="-122"/>
                <a:ea typeface="宋体" pitchFamily="2" charset="-122"/>
              </a:rPr>
              <a:t>落款：</a:t>
            </a:r>
            <a:endParaRPr lang="zh-CN" altLang="en-US" sz="14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en-US" altLang="zh-CN" dirty="0" smtClean="0"/>
              <a:t>2</a:t>
            </a:r>
            <a:r>
              <a:rPr lang="zh-CN" altLang="en-US" dirty="0" smtClean="0"/>
              <a:t>页 共</a:t>
            </a:r>
            <a:r>
              <a:rPr lang="en-US" altLang="zh-CN" dirty="0" smtClean="0"/>
              <a:t>2</a:t>
            </a:r>
            <a:r>
              <a:rPr lang="zh-CN" altLang="en-US" dirty="0" smtClean="0"/>
              <a:t>页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64807" y="305346"/>
            <a:ext cx="930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+mj-ea"/>
                <a:ea typeface="+mj-ea"/>
              </a:rPr>
              <a:t>咖啡集成</a:t>
            </a:r>
            <a:endParaRPr lang="en-US" altLang="zh-CN" sz="1400" dirty="0">
              <a:latin typeface="+mj-ea"/>
              <a:ea typeface="+mj-ea"/>
            </a:endParaRPr>
          </a:p>
        </p:txBody>
      </p:sp>
      <p:pic>
        <p:nvPicPr>
          <p:cNvPr id="7" name="Picture 2" descr="E:\ps素材\LOGO\LOGO\compan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770" y="332412"/>
            <a:ext cx="827086" cy="280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886325" y="8134350"/>
            <a:ext cx="1504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latin typeface="+mj-ea"/>
                <a:ea typeface="+mj-ea"/>
              </a:rPr>
              <a:t>核定人：</a:t>
            </a:r>
            <a:r>
              <a:rPr lang="en-US" altLang="zh-CN" sz="1400" dirty="0" smtClean="0">
                <a:latin typeface="+mj-ea"/>
                <a:ea typeface="+mj-ea"/>
              </a:rPr>
              <a:t>XXX</a:t>
            </a:r>
            <a:endParaRPr lang="en-US" altLang="zh-CN" sz="1400" dirty="0"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95850" y="8805341"/>
            <a:ext cx="2238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latin typeface="+mj-ea"/>
                <a:ea typeface="+mj-ea"/>
              </a:rPr>
              <a:t>日  期：</a:t>
            </a:r>
            <a:r>
              <a:rPr lang="en-US" altLang="zh-CN" sz="1400" dirty="0" smtClean="0">
                <a:latin typeface="+mj-ea"/>
                <a:ea typeface="+mj-ea"/>
              </a:rPr>
              <a:t>XXXX</a:t>
            </a:r>
            <a:r>
              <a:rPr lang="zh-CN" altLang="en-US" sz="1400" dirty="0" smtClean="0">
                <a:latin typeface="+mj-ea"/>
                <a:ea typeface="+mj-ea"/>
              </a:rPr>
              <a:t>年</a:t>
            </a:r>
            <a:r>
              <a:rPr lang="en-US" altLang="zh-CN" sz="1400" dirty="0" smtClean="0">
                <a:latin typeface="+mj-ea"/>
                <a:ea typeface="+mj-ea"/>
              </a:rPr>
              <a:t>XX</a:t>
            </a:r>
            <a:r>
              <a:rPr lang="zh-CN" altLang="en-US" sz="1400" dirty="0" smtClean="0">
                <a:latin typeface="+mj-ea"/>
                <a:ea typeface="+mj-ea"/>
              </a:rPr>
              <a:t>月</a:t>
            </a:r>
            <a:r>
              <a:rPr lang="en-US" altLang="zh-CN" sz="1400" dirty="0" smtClean="0">
                <a:latin typeface="+mj-ea"/>
                <a:ea typeface="+mj-ea"/>
              </a:rPr>
              <a:t>3</a:t>
            </a:r>
            <a:r>
              <a:rPr lang="zh-CN" altLang="en-US" sz="1400" dirty="0" smtClean="0">
                <a:latin typeface="+mj-ea"/>
                <a:ea typeface="+mj-ea"/>
              </a:rPr>
              <a:t>号</a:t>
            </a:r>
            <a:endParaRPr lang="en-US" altLang="zh-CN" sz="1400" dirty="0">
              <a:latin typeface="+mj-ea"/>
              <a:ea typeface="+mj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14471" y="8134350"/>
            <a:ext cx="886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latin typeface="+mj-ea"/>
                <a:ea typeface="+mj-ea"/>
              </a:rPr>
              <a:t>（</a:t>
            </a:r>
            <a:r>
              <a:rPr lang="zh-CN" altLang="en-US" sz="1400" dirty="0" smtClean="0">
                <a:latin typeface="+mj-ea"/>
              </a:rPr>
              <a:t>盖章</a:t>
            </a:r>
            <a:r>
              <a:rPr lang="zh-CN" altLang="en-US" sz="1400" dirty="0" smtClean="0">
                <a:latin typeface="+mj-ea"/>
                <a:ea typeface="+mj-ea"/>
              </a:rPr>
              <a:t>）</a:t>
            </a:r>
            <a:endParaRPr lang="en-US" altLang="zh-CN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4499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59</Words>
  <Application>Microsoft Office PowerPoint</Application>
  <PresentationFormat>自定义</PresentationFormat>
  <Paragraphs>18</Paragraphs>
  <Slides>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PC</cp:lastModifiedBy>
  <cp:revision>234</cp:revision>
  <dcterms:created xsi:type="dcterms:W3CDTF">2017-08-03T09:01:00Z</dcterms:created>
  <dcterms:modified xsi:type="dcterms:W3CDTF">2019-12-03T07:40:01Z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